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48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BF71-38B7-8642-BFCE-EDAE9BD0CBAF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25CB-9D18-264E-A945-2D020344C9DA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B6C-7E96-8F41-8872-189CA1C59F84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1CDE-9BE7-C544-8ACB-7077DFC4270F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A285-9698-1B45-8319-D90A8C63F150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CD42-43FF-B740-998F-DCC3802C4CE3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FFBD-2EE4-8547-BBAE-A1AC91C8D77E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52-D7AC-F242-9256-A4477BCBF354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FC6A-9AE6-404D-9FDD-168B477B9C90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CDFD-B4CF-A241-8D71-E814B10BEAF4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26A7B589-FD4B-7E46-869A-CBADC5FC564E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A92E-5FF9-8143-81B3-CCB531513398}" type="datetimeFigureOut">
              <a:rPr lang="en-US" dirty="0"/>
              <a:t>5/7/2021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D53324-9D11-4274-8937-9DC906F77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713" y="38409"/>
            <a:ext cx="4343401" cy="6160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597179-4566-4BC2-919F-C520EE4BD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241" y="61546"/>
            <a:ext cx="4140159" cy="6160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87E7A72-B94E-43DD-8C06-080EA1AA7927}"/>
              </a:ext>
            </a:extLst>
          </p:cNvPr>
          <p:cNvSpPr txBox="1"/>
          <p:nvPr/>
        </p:nvSpPr>
        <p:spPr>
          <a:xfrm>
            <a:off x="9416561" y="5349097"/>
            <a:ext cx="2365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Haljetak od trapera s ‘’V’’ izrezom, kožne uže hlače i smeđe čizme – moderni materijali i odjeća koja ne upada u oči, jer je kaput u prvom planu.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6213FC-9197-43A4-937E-589FF8776CBC}"/>
              </a:ext>
            </a:extLst>
          </p:cNvPr>
          <p:cNvSpPr txBox="1"/>
          <p:nvPr/>
        </p:nvSpPr>
        <p:spPr>
          <a:xfrm>
            <a:off x="75182" y="254976"/>
            <a:ext cx="161778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Stražnja strana kaputa zagasito crvene boje karakteristične za renesansu, i fragmenti iz opusa da Vincieve anatomije.</a:t>
            </a:r>
          </a:p>
          <a:p>
            <a:r>
              <a:rPr lang="hr-HR" sz="1200" dirty="0"/>
              <a:t>Crvenu sam odabrala zbog asocijacije na ljudsku krv, a konce na krvožilni sustav koji skupa s motivima ljudske anatomije čine unutrašnjost čovjeka</a:t>
            </a:r>
            <a:r>
              <a:rPr lang="hr-HR" sz="1200" dirty="0" smtClean="0"/>
              <a:t>.</a:t>
            </a:r>
          </a:p>
          <a:p>
            <a:endParaRPr lang="hr-HR" sz="1200" dirty="0"/>
          </a:p>
          <a:p>
            <a:endParaRPr lang="hr-HR" sz="1200" dirty="0" smtClean="0"/>
          </a:p>
          <a:p>
            <a:r>
              <a:rPr lang="hr-HR" sz="1200" dirty="0" smtClean="0"/>
              <a:t>Kostim  LEONARDO DA VINCI  sastoji se  od kaputa, haljetka  s hlačama, pojasom  i čizmama.</a:t>
            </a:r>
          </a:p>
          <a:p>
            <a:r>
              <a:rPr lang="hr-HR" sz="1200" smtClean="0"/>
              <a:t>Autorica: </a:t>
            </a:r>
            <a:endParaRPr lang="hr-HR" sz="1200" dirty="0" smtClean="0"/>
          </a:p>
          <a:p>
            <a:r>
              <a:rPr lang="hr-HR" sz="1200" dirty="0" smtClean="0"/>
              <a:t>JUDITA JERKOVIĆ</a:t>
            </a:r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3195950837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AC464412-510E-4F2B-8947-A0DDBD02899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182</TotalTime>
  <Words>96</Words>
  <Application>Microsoft Office PowerPoint</Application>
  <PresentationFormat>Custom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Gallery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LEONARDO DA VINCI, PROJEKT ZNANOSTI I UMJETNOSTI</dc:title>
  <dc:creator>Judita</dc:creator>
  <cp:lastModifiedBy>Lenovo by IVANA</cp:lastModifiedBy>
  <cp:revision>8</cp:revision>
  <dcterms:created xsi:type="dcterms:W3CDTF">2021-05-07T05:50:55Z</dcterms:created>
  <dcterms:modified xsi:type="dcterms:W3CDTF">2021-05-07T13:03:29Z</dcterms:modified>
</cp:coreProperties>
</file>